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21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17/10/2021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17/10/2021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17/10/2021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17/10/2021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17/10/2021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17/10/2021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17/10/2021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17/10/2021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17/10/2021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17/10/2021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17/10/2021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17/10/2021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4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Les accords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/>
              <a:t>Semaine 5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Mets au pluriel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5125640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Le beau jouet</a:t>
            </a:r>
          </a:p>
          <a:p>
            <a:r>
              <a:rPr lang="fr-FR" sz="3600" dirty="0"/>
              <a:t>Les …. 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600" dirty="0"/>
              <a:t>Le cheval (calme)</a:t>
            </a:r>
          </a:p>
          <a:p>
            <a:r>
              <a:rPr lang="fr-FR" sz="3600" dirty="0"/>
              <a:t>Les …</a:t>
            </a:r>
          </a:p>
        </p:txBody>
      </p:sp>
    </p:spTree>
    <p:extLst>
      <p:ext uri="{BB962C8B-B14F-4D97-AF65-F5344CB8AC3E}">
        <p14:creationId xmlns:p14="http://schemas.microsoft.com/office/powerpoint/2010/main" val="12239880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2" y="1831159"/>
            <a:ext cx="5373185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Le beau jouet</a:t>
            </a:r>
          </a:p>
          <a:p>
            <a:r>
              <a:rPr lang="fr-FR" sz="3600" dirty="0"/>
              <a:t>Les beau</a:t>
            </a:r>
            <a:r>
              <a:rPr lang="fr-FR" sz="3600" dirty="0">
                <a:solidFill>
                  <a:srgbClr val="FF0000"/>
                </a:solidFill>
              </a:rPr>
              <a:t>x</a:t>
            </a:r>
            <a:r>
              <a:rPr lang="fr-FR" sz="3600" dirty="0"/>
              <a:t> jouet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solidFill>
                <a:srgbClr val="9EC979"/>
              </a:solidFill>
            </a:endParaRPr>
          </a:p>
          <a:p>
            <a:r>
              <a:rPr lang="fr-FR" sz="3600" dirty="0"/>
              <a:t>Le cheval calme</a:t>
            </a:r>
          </a:p>
          <a:p>
            <a:r>
              <a:rPr lang="fr-FR" sz="3600" dirty="0"/>
              <a:t>Les chevau</a:t>
            </a:r>
            <a:r>
              <a:rPr lang="fr-FR" sz="3600" dirty="0">
                <a:solidFill>
                  <a:srgbClr val="FF0000"/>
                </a:solidFill>
              </a:rPr>
              <a:t>x</a:t>
            </a:r>
            <a:r>
              <a:rPr lang="fr-FR" sz="3600" dirty="0"/>
              <a:t> calme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</a:p>
          <a:p>
            <a:endParaRPr lang="fr-FR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593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Mets au pluriel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Un sapin décoré</a:t>
            </a:r>
          </a:p>
          <a:p>
            <a:r>
              <a:rPr lang="fr-FR" sz="3600" dirty="0"/>
              <a:t>Des …. 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600" dirty="0"/>
              <a:t>Un enfant (sage) </a:t>
            </a:r>
          </a:p>
          <a:p>
            <a:r>
              <a:rPr lang="fr-FR" sz="3600" dirty="0"/>
              <a:t>Des…</a:t>
            </a:r>
          </a:p>
        </p:txBody>
      </p:sp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Un sapin décoré</a:t>
            </a:r>
          </a:p>
          <a:p>
            <a:r>
              <a:rPr lang="fr-FR" sz="3600" dirty="0"/>
              <a:t>Des sapin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  <a:r>
              <a:rPr lang="fr-FR" sz="3600" dirty="0"/>
              <a:t> décoré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solidFill>
                <a:srgbClr val="9EC979"/>
              </a:solidFill>
            </a:endParaRPr>
          </a:p>
          <a:p>
            <a:r>
              <a:rPr lang="fr-FR" sz="3600" dirty="0"/>
              <a:t>Un enfant sage </a:t>
            </a:r>
          </a:p>
          <a:p>
            <a:r>
              <a:rPr lang="fr-FR" sz="3600" dirty="0"/>
              <a:t>Des enfant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  <a:r>
              <a:rPr lang="fr-FR" sz="3600" dirty="0"/>
              <a:t> sage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3600" dirty="0">
              <a:solidFill>
                <a:srgbClr val="9EC979"/>
              </a:solidFill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85142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Mets au pluriel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5125640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Une guirlande lumineuse</a:t>
            </a:r>
          </a:p>
          <a:p>
            <a:r>
              <a:rPr lang="fr-FR" sz="3600" dirty="0"/>
              <a:t>Des …. 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600" dirty="0"/>
              <a:t>Une règle (interdit)</a:t>
            </a:r>
          </a:p>
          <a:p>
            <a:r>
              <a:rPr lang="fr-FR" sz="3600" dirty="0"/>
              <a:t>Des…</a:t>
            </a:r>
          </a:p>
        </p:txBody>
      </p:sp>
    </p:spTree>
    <p:extLst>
      <p:ext uri="{BB962C8B-B14F-4D97-AF65-F5344CB8AC3E}">
        <p14:creationId xmlns:p14="http://schemas.microsoft.com/office/powerpoint/2010/main" val="25187165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2" y="1831159"/>
            <a:ext cx="5373185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Une guirlande lumineuse</a:t>
            </a:r>
          </a:p>
          <a:p>
            <a:r>
              <a:rPr lang="fr-FR" sz="3600" dirty="0"/>
              <a:t>Des guirlande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  <a:r>
              <a:rPr lang="fr-FR" sz="3600" dirty="0"/>
              <a:t> lumineuse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  <a:r>
              <a:rPr lang="fr-FR" sz="3600" dirty="0"/>
              <a:t> 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solidFill>
                <a:srgbClr val="9EC979"/>
              </a:solidFill>
            </a:endParaRPr>
          </a:p>
          <a:p>
            <a:r>
              <a:rPr lang="fr-FR" sz="3600" dirty="0"/>
              <a:t>Une règle interdite</a:t>
            </a:r>
          </a:p>
          <a:p>
            <a:r>
              <a:rPr lang="fr-FR" sz="3600" dirty="0"/>
              <a:t>Des règle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  <a:r>
              <a:rPr lang="fr-FR" sz="3600" dirty="0"/>
              <a:t> interdite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2785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Mets au pluriel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5125640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Le gentil lutin</a:t>
            </a:r>
          </a:p>
          <a:p>
            <a:r>
              <a:rPr lang="fr-FR" sz="3600" dirty="0"/>
              <a:t>Les …. 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600" dirty="0"/>
              <a:t>Un tableau (beau)</a:t>
            </a:r>
          </a:p>
          <a:p>
            <a:r>
              <a:rPr lang="fr-FR" sz="3600" dirty="0"/>
              <a:t>Des …</a:t>
            </a:r>
          </a:p>
        </p:txBody>
      </p:sp>
    </p:spTree>
    <p:extLst>
      <p:ext uri="{BB962C8B-B14F-4D97-AF65-F5344CB8AC3E}">
        <p14:creationId xmlns:p14="http://schemas.microsoft.com/office/powerpoint/2010/main" val="34376016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2" y="1831159"/>
            <a:ext cx="5373185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Le gentil lutin</a:t>
            </a:r>
          </a:p>
          <a:p>
            <a:r>
              <a:rPr lang="fr-FR" sz="3600" dirty="0"/>
              <a:t>Les gentil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  <a:r>
              <a:rPr lang="fr-FR" sz="3600" dirty="0"/>
              <a:t> lutin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  <a:r>
              <a:rPr lang="fr-FR" sz="3600" dirty="0"/>
              <a:t> 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solidFill>
                <a:srgbClr val="9EC979"/>
              </a:solidFill>
            </a:endParaRPr>
          </a:p>
          <a:p>
            <a:r>
              <a:rPr lang="fr-FR" sz="3600" dirty="0"/>
              <a:t>Un beau tableau </a:t>
            </a:r>
          </a:p>
          <a:p>
            <a:r>
              <a:rPr lang="fr-FR" sz="3600" dirty="0"/>
              <a:t>Des beau</a:t>
            </a:r>
            <a:r>
              <a:rPr lang="fr-FR" sz="3600" dirty="0">
                <a:solidFill>
                  <a:srgbClr val="FF0000"/>
                </a:solidFill>
              </a:rPr>
              <a:t>x</a:t>
            </a:r>
            <a:r>
              <a:rPr lang="fr-FR" sz="3600" dirty="0"/>
              <a:t> tableau</a:t>
            </a:r>
            <a:r>
              <a:rPr lang="fr-FR" sz="3600" dirty="0">
                <a:solidFill>
                  <a:srgbClr val="FF0000"/>
                </a:solidFill>
              </a:rPr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17429733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Mets au pluriel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5125640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Un gros cadeau</a:t>
            </a:r>
          </a:p>
          <a:p>
            <a:r>
              <a:rPr lang="fr-FR" sz="3600" dirty="0"/>
              <a:t>Des …. 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600" dirty="0"/>
              <a:t>Un crayon (gris)</a:t>
            </a:r>
          </a:p>
          <a:p>
            <a:r>
              <a:rPr lang="fr-FR" sz="3600" dirty="0"/>
              <a:t>Des …</a:t>
            </a:r>
          </a:p>
        </p:txBody>
      </p:sp>
    </p:spTree>
    <p:extLst>
      <p:ext uri="{BB962C8B-B14F-4D97-AF65-F5344CB8AC3E}">
        <p14:creationId xmlns:p14="http://schemas.microsoft.com/office/powerpoint/2010/main" val="18539678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2" y="1831159"/>
            <a:ext cx="5373185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Un gros cadeau</a:t>
            </a:r>
          </a:p>
          <a:p>
            <a:r>
              <a:rPr lang="fr-FR" sz="3600" dirty="0"/>
              <a:t>Des gros cadeau</a:t>
            </a:r>
            <a:r>
              <a:rPr lang="fr-FR" sz="3600" dirty="0">
                <a:solidFill>
                  <a:srgbClr val="FF0000"/>
                </a:solidFill>
              </a:rPr>
              <a:t>x</a:t>
            </a:r>
            <a:r>
              <a:rPr lang="fr-FR" sz="3600" dirty="0"/>
              <a:t> 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solidFill>
                <a:srgbClr val="9EC979"/>
              </a:solidFill>
            </a:endParaRPr>
          </a:p>
          <a:p>
            <a:r>
              <a:rPr lang="fr-FR" sz="3600" dirty="0"/>
              <a:t>Un crayon gris</a:t>
            </a:r>
          </a:p>
          <a:p>
            <a:r>
              <a:rPr lang="fr-FR" sz="3600" dirty="0"/>
              <a:t>Des crayon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  <a:r>
              <a:rPr lang="fr-FR" sz="3600" dirty="0"/>
              <a:t> gris</a:t>
            </a:r>
          </a:p>
          <a:p>
            <a:endParaRPr lang="fr-FR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33361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215</Words>
  <Application>Microsoft Office PowerPoint</Application>
  <PresentationFormat>Grand écran</PresentationFormat>
  <Paragraphs>106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4</vt:lpstr>
      <vt:lpstr>Mets au pluriel : </vt:lpstr>
      <vt:lpstr>Correction</vt:lpstr>
      <vt:lpstr>Mets au pluriel : </vt:lpstr>
      <vt:lpstr>Correction</vt:lpstr>
      <vt:lpstr>Mets au pluriel : </vt:lpstr>
      <vt:lpstr>Correction</vt:lpstr>
      <vt:lpstr>Mets au pluriel : </vt:lpstr>
      <vt:lpstr>Correction</vt:lpstr>
      <vt:lpstr>Mets au pluriel : 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23</cp:revision>
  <dcterms:created xsi:type="dcterms:W3CDTF">2021-07-17T07:25:24Z</dcterms:created>
  <dcterms:modified xsi:type="dcterms:W3CDTF">2021-10-17T20:44:58Z</dcterms:modified>
</cp:coreProperties>
</file>